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732" r:id="rId5"/>
  </p:sldMasterIdLst>
  <p:notesMasterIdLst>
    <p:notesMasterId r:id="rId52"/>
  </p:notesMasterIdLst>
  <p:handoutMasterIdLst>
    <p:handoutMasterId r:id="rId53"/>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33" r:id="rId28"/>
    <p:sldId id="334" r:id="rId29"/>
    <p:sldId id="309" r:id="rId30"/>
    <p:sldId id="310" r:id="rId31"/>
    <p:sldId id="311" r:id="rId32"/>
    <p:sldId id="312" r:id="rId33"/>
    <p:sldId id="314" r:id="rId34"/>
    <p:sldId id="335" r:id="rId35"/>
    <p:sldId id="315" r:id="rId36"/>
    <p:sldId id="316" r:id="rId37"/>
    <p:sldId id="336"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300" autoAdjust="0"/>
    <p:restoredTop sz="96400" autoAdjust="0"/>
  </p:normalViewPr>
  <p:slideViewPr>
    <p:cSldViewPr snapToGrid="0" snapToObjects="1">
      <p:cViewPr varScale="1">
        <p:scale>
          <a:sx n="115" d="100"/>
          <a:sy n="115" d="100"/>
        </p:scale>
        <p:origin x="756"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11/22/2023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9323147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5E4E5C39-FE1E-4048-9E78-68F07A4195FB}" type="datetimeFigureOut">
              <a:rPr lang="en-US" smtClean="0"/>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90023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27692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11/22/2023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8372635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11/22/2023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0129368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5E4E5C39-FE1E-4048-9E78-68F07A4195FB}" type="datetimeFigureOut">
              <a:rPr lang="en-US" smtClean="0"/>
              <a:t>11/22/2023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6060563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E4E5C39-FE1E-4048-9E78-68F07A4195FB}" type="datetimeFigureOut">
              <a:rPr lang="en-US" smtClean="0"/>
              <a:t>11/22/2023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8494164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5E4E5C39-FE1E-4048-9E78-68F07A4195FB}" type="datetimeFigureOut">
              <a:rPr lang="en-US" smtClean="0"/>
              <a:t>11/22/2023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0347156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11/22/2023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8489288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785CD86-86CD-4520-AEF3-D09A9CCD1A28}" type="datetimeFigureOut">
              <a:rPr lang="en-PH" smtClean="0"/>
              <a:t>22/11/2023</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0171146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785CD86-86CD-4520-AEF3-D09A9CCD1A28}" type="datetimeFigureOut">
              <a:rPr lang="en-PH" smtClean="0"/>
              <a:t>22/11/2023</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6421972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785CD86-86CD-4520-AEF3-D09A9CCD1A28}" type="datetimeFigureOut">
              <a:rPr lang="en-PH" smtClean="0"/>
              <a:t>22/11/2023</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488898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85CD86-86CD-4520-AEF3-D09A9CCD1A28}" type="datetimeFigureOut">
              <a:rPr lang="en-PH" smtClean="0"/>
              <a:t>22/11/2023</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449224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785CD86-86CD-4520-AEF3-D09A9CCD1A28}" type="datetimeFigureOut">
              <a:rPr lang="en-PH" smtClean="0"/>
              <a:t>22/11/2023</a:t>
            </a:fld>
            <a:endParaRPr lang="en-PH"/>
          </a:p>
        </p:txBody>
      </p:sp>
      <p:sp>
        <p:nvSpPr>
          <p:cNvPr id="4"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9934090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785CD86-86CD-4520-AEF3-D09A9CCD1A28}" type="datetimeFigureOut">
              <a:rPr lang="en-PH" smtClean="0"/>
              <a:t>22/11/2023</a:t>
            </a:fld>
            <a:endParaRPr lang="en-PH"/>
          </a:p>
        </p:txBody>
      </p:sp>
      <p:sp>
        <p:nvSpPr>
          <p:cNvPr id="4"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5973136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35866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3487016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605158947"/>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560043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575836019"/>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theme" Target="../theme/theme2.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image" Target="../media/image5.png"/><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image" Target="../media/image4.png"/><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image" Target="../media/image3.png"/><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11/22/2023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3981758563"/>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3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3200042" cy="646331"/>
          </a:xfrm>
          <a:prstGeom prst="rect">
            <a:avLst/>
          </a:prstGeom>
          <a:noFill/>
        </p:spPr>
        <p:txBody>
          <a:bodyPr wrap="square" lIns="91440" tIns="45720" rIns="91440" bIns="45720" rtlCol="0" anchor="t">
            <a:spAutoFit/>
          </a:bodyPr>
          <a:lstStyle/>
          <a:p>
            <a:r>
              <a:rPr lang="en-US" dirty="0">
                <a:latin typeface="Abadi"/>
                <a:ea typeface="SF Pro" pitchFamily="2" charset="0"/>
                <a:cs typeface="SF Pro" pitchFamily="2" charset="0"/>
              </a:rPr>
              <a:t>YOSHIHITO P. SASAMOTO</a:t>
            </a:r>
          </a:p>
          <a:p>
            <a:r>
              <a:rPr lang="en-US" dirty="0">
                <a:latin typeface="Abadi" panose="020B0604020104020204" pitchFamily="34" charset="0"/>
                <a:ea typeface="SF Pro" pitchFamily="2" charset="0"/>
                <a:cs typeface="SF Pro" pitchFamily="2" charset="0"/>
              </a:rPr>
              <a:t>November 21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61163" y="1485900"/>
            <a:ext cx="5430837" cy="4740275"/>
          </a:xfrm>
          <a:prstGeom prst="rect">
            <a:avLst/>
          </a:prstGeom>
        </p:spPr>
        <p:txBody>
          <a:bodyPr>
            <a:normAutofit lnSpcReduction="10000"/>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https://github.com/ypsasamoto/IBM-Data-Science-Capstone-SpaceX/blob/main/Data%20Wrangling.ipynb.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95425"/>
            <a:ext cx="4987925" cy="493236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https://github.com/ypsasamoto/IBM-Data-Science-Capstone-SpaceX/blob/main/EDA%20with%20Data%20Visualization.ipynb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397000"/>
            <a:ext cx="9745663" cy="476091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a:t>
            </a:r>
            <a:r>
              <a:rPr lang="en-US" sz="2200" dirty="0">
                <a:solidFill>
                  <a:srgbClr val="1C7DDB"/>
                </a:solidFill>
                <a:latin typeface="Abadi" panose="020B0604020104020204" pitchFamily="34" charset="0"/>
              </a:rPr>
              <a:t>ypsasamoto</a:t>
            </a:r>
            <a:r>
              <a:rPr lang="en-US" sz="2200" dirty="0">
                <a:solidFill>
                  <a:srgbClr val="1C7DDB"/>
                </a:solidFill>
                <a:latin typeface="Abadi"/>
              </a:rPr>
              <a:t>/IBM-Data-Science-Capstone-SpaceX/blob/main/EDA%20with%20SQL.ipynb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506538"/>
            <a:ext cx="10515600" cy="471963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328930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598613" y="2057400"/>
            <a:ext cx="10593387" cy="9667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782763"/>
            <a:ext cx="4008438" cy="4394200"/>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70100"/>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503363" y="2057400"/>
            <a:ext cx="10688637"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782763"/>
            <a:ext cx="4008438" cy="4394200"/>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782763"/>
            <a:ext cx="4008438" cy="4394200"/>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10223500" cy="41227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2438400"/>
            <a:ext cx="3505200" cy="3786188"/>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782763"/>
            <a:ext cx="4008438" cy="4394200"/>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86738" y="1782763"/>
            <a:ext cx="4005262" cy="4394200"/>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fontScale="85000" lnSpcReduction="20000"/>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86738" y="1782763"/>
            <a:ext cx="4005262" cy="4394200"/>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2193925"/>
            <a:ext cx="3427413" cy="3908425"/>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86738" y="1782763"/>
            <a:ext cx="4005262" cy="4394200"/>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0" y="1308100"/>
            <a:ext cx="10515600" cy="4718050"/>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1503363" y="1254125"/>
            <a:ext cx="10688637" cy="4772025"/>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0" y="1362075"/>
            <a:ext cx="10091738" cy="506571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0" y="1454150"/>
            <a:ext cx="10687050" cy="4772025"/>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0" y="1243013"/>
            <a:ext cx="7791450" cy="4440237"/>
          </a:xfrm>
          <a:prstGeom prst="rect">
            <a:avLst/>
          </a:prstGeom>
        </p:spPr>
      </p:pic>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0" y="2190750"/>
            <a:ext cx="10515600" cy="378618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189663" y="587375"/>
            <a:ext cx="6002337" cy="164465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0" y="2057400"/>
            <a:ext cx="57912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0" y="1506538"/>
            <a:ext cx="10515600" cy="451961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03350"/>
            <a:ext cx="10218738" cy="4773613"/>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https://github.com/ypsasamoto/IBM-Data-Science-Capstone-SpaceX/blob/main/Data%20Collection%20API.ipynb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476375"/>
            <a:ext cx="4656138" cy="4691063"/>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https://github.com/ypsasamoto/IBM-Data-Science-Capstone-SpaceX/blob/main/Data%20Collection%20with%20Web%20Scraping.ipynb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1327</TotalTime>
  <Words>1794</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46</vt:i4>
      </vt:variant>
    </vt:vector>
  </HeadingPairs>
  <TitlesOfParts>
    <vt:vector size="56" baseType="lpstr">
      <vt:lpstr>Abadi</vt:lpstr>
      <vt:lpstr>Arial</vt:lpstr>
      <vt:lpstr>Calibri</vt:lpstr>
      <vt:lpstr>Calibri Light</vt:lpstr>
      <vt:lpstr>Century Gothic</vt:lpstr>
      <vt:lpstr>IBM Plex Mono SemiBold</vt:lpstr>
      <vt:lpstr>IBM Plex Mono Text</vt:lpstr>
      <vt:lpstr>Wingdings 3</vt:lpstr>
      <vt:lpstr>Custom Design</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KLI10066</cp:lastModifiedBy>
  <cp:revision>200</cp:revision>
  <dcterms:created xsi:type="dcterms:W3CDTF">2021-04-29T18:58:34Z</dcterms:created>
  <dcterms:modified xsi:type="dcterms:W3CDTF">2023-11-21T16:22:02Z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